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conomic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5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4342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biography/Humphry-Rept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emorgan.org/collection/Humphry-Reptons-Red-Books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biography/Horace-Walpole-4th-earl-of-Orfor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annahackroyd.wordpress.com/2012/09/04/the-castle-of-otranto-by-horace-walpole/#more-83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http://www.britannica.com/biography/Humphry-Repton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http://www.themorgan.org/collection/Humphry-Reptons-Red-Books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http://www.britannica.com/biography/Horace-Walpole-4th-earl-of-Orford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https://hannahackroyd.wordpress.com/2012/09/04/the-castle-of-otranto-by-horace-walpole/#more-836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Arcadia: Literature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Marco Gutierrez, Isabella Lugo, Allie Niegocki, Amanda Prosek, Lexi Wade, Read Wilder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Humphry Repton's “Red Books”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Humphry Repton(1752-1818)- landscape designer and watercolor artist and quite famous in his day and 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Inspiration from the Picturesque movement- more wild and a transition from yard to house through steps and terraces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“Red Books” were a series of three volumes within which had illustrated and written out details for his clients’ projects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Is used as a reference to compare Noakes’ works and his landscape book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Miscellaneous Fictional Works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Brighton and Hove Argus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English Newspaper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D.H Lawrence probably wrote it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Tech to find out who wrote things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Maid of Turkey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Chater wrote it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Probably bad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Septimus wouldn’t feed it to his dog for dinner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Couch of Eros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75900"/>
            <a:ext cx="3632699" cy="38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Facts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“Sex Couch”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Poem written by Mr. Chater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Nobody liked him/it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Probably really bad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He was a florist, not a poet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Brice paid for it to be published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400200" y="1335450"/>
            <a:ext cx="3736499" cy="37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Importance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Septimus and Chater’s first onstage encounter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Bernard and Hannah</a:t>
            </a:r>
          </a:p>
          <a:p>
            <a:pPr marL="914400" lvl="1" indent="-228600" rtl="0">
              <a:spcBef>
                <a:spcPts val="0"/>
              </a:spcBef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Inscription vs. review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Where did Byron get it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Piccadilly Recreation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 publication that puts out book reviews and satyrs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Septimus and Byron occasionally write for 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Scathing review of “The Maid of Turkey”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That time Septimus got busy with Chater’s wife and then STILL wrote a bad review of Chater’s other book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200"/>
              <a:t>"Headlong Hall (dramatic Reading)." LibriVox. LibriVox. Web. 21 Jan. 2016. &lt;https://librivox.org/headlong-hall-by-thomas-love-peacock/&gt;. 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200"/>
              <a:t>Cox, R. G., and Spencer L. Eddy. "The Cornhill Magazine." The Cornhill Magazine. The Victorian Web, 13 Aug. 2005. Web. 21 Jan. 2016. &lt;http://www.victorianweb.org/periodicals/cornhill/cornhill.html&gt;.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200"/>
              <a:t>"George Gordon Byron." Poets.org. Academy of American Poets, n.d. Web. 26 Jan. 2016.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/>
              <a:t>"Lord Byron (George Gordon)." Poetry Founda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tion. Poetry Foundation, n.d. Web. 26 Jan. 2016.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"Humphry Repton | British Landscape Designer." </a:t>
            </a:r>
            <a:r>
              <a:rPr lang="en" sz="1200" i="1">
                <a:latin typeface="Arial"/>
                <a:ea typeface="Arial"/>
                <a:cs typeface="Arial"/>
                <a:sym typeface="Arial"/>
              </a:rPr>
              <a:t>Encyclopedia Britannica Online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 Encyclopedia Britannica. Web. 27 Jan. 2016. 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"Humphry Repton's Red Books." </a:t>
            </a:r>
            <a:r>
              <a:rPr lang="en" sz="1200" i="1">
                <a:latin typeface="Arial"/>
                <a:ea typeface="Arial"/>
                <a:cs typeface="Arial"/>
                <a:sym typeface="Arial"/>
              </a:rPr>
              <a:t>Humphry Repton's Red Books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 Web. 27 Jan. 2016.</a:t>
            </a:r>
          </a:p>
          <a:p>
            <a:pPr marL="457200" lvl="0" indent="-304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"A Glossary." </a:t>
            </a:r>
            <a:r>
              <a:rPr lang="en" sz="1200" i="1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A Glossary</a:t>
            </a:r>
            <a:r>
              <a:rPr lang="en" sz="120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. Web. 27 Jan. 2016. &lt;http://www.skidmore.edu/academics/theater/productions/arcadia/I.i.html&gt;.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8687" y="21542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Lord Byron (George Gordon Byron)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86175" y="0"/>
            <a:ext cx="4557899" cy="514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1788-1824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Romantic period English poet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first “celebrity” writer =&gt; private life and works blurred together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amorous lifestyle and sexual escapades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serves as a contrast to Bernard =&gt;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Bernard is an empty critic who writes to fulfill the needs of his ego; self absorbed and aloof to feelings others have towards him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Byron embodies the opposite of what Bernard’s presence in the book does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300" y="2001625"/>
            <a:ext cx="20859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Byron, Byron, Byron….why?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Bernard =&gt; writing about Byron in hopes of becoming rich and famous =&gt; Byron is the reason Bernard came to the Coverly house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mentioned on pages: 34, 36, 45-49, 54, 56-57, 59-61, 76-82, 84-85, 89, 91, 95-96, 105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plot revolves around him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publication of Childe Harold (1812) led to Byron’s fame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poem which tells story of a world-weary man looking for meaning in the world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Byronic Hero: powerful emotion, subject to violence and cynicism, tests society's moral limits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satiric literature parallels Enlightenment/rationalist values with those of Romantic period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32500" y="1264675"/>
            <a:ext cx="5617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/>
              <a:t>Cornhill Magazine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Victorian Magazine published between 1860 - 1975  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Considered one of the most important magazines in the late 1800’s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Combines critical review and excerpts from upcoming novels; host to several famous writers, such as William Makepeace Thackeray, George Eliot, RL Stevenson (R. G. Cox)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700" y="0"/>
            <a:ext cx="3094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Thomas Love Peacock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3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Renowned for his use of satire and sexual humor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 “Arcadia,” he refers to Septimus Hodge as “not one of your village simpletons to frighten the ladies; a savant among idiots” in the Cornhill Magazine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Is he being honest?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Double-meaning: </a:t>
            </a:r>
            <a:r>
              <a:rPr lang="en" i="1"/>
              <a:t>Headlong Hall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“assembles a group of eccentrics, each with a single monomaniacal obsession, and derives humor and social satire from their various interactions and conversations” (LibriVox)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924" y="570825"/>
            <a:ext cx="2672501" cy="4001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 Drops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73517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Sir Walter Scott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Extremely popular - Septimus claims that Chater will be the same (sarcasm)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Robert Southey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Septimus: “I would shoot him”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Irony? Southey was a famous nemesis of Byron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Circular relationship between guns, Byron, Chater, and affairs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D. H. Lawrence 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Name drop for Bernard; doing his best to appear intellectual, when most of what he’s saying is complete nonsense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Virgil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Writer of the Aeneid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An epic detailing the travels of the royal Aeneas after the destruction of Troy and his eventual founding of Rome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Mentioned specifically is Dido, Queen of Carthage and the lover of Aeneas. Thomasina believes the text she is translating describes Dido.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reference is largely unimportant in the scope of the book. However, it is indicative of the quality of the Latin education and the elite status of the characters.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01875"/>
            <a:ext cx="8520599" cy="57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Aeschylus, Sophocles, Euripedes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3 great Athenian tragedians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Inspiration for plays found in Greek mythology and history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Only a small fraction of their body of work remain, the rest destroyed in a fire, a loss which Thomasina laments.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 the very least, their mention in </a:t>
            </a:r>
            <a:r>
              <a:rPr lang="en" i="1"/>
              <a:t>Arcadia </a:t>
            </a:r>
            <a:r>
              <a:rPr lang="en"/>
              <a:t>furthers the notion that the search for knowledge is a constant, cyclical process occurring over the course of generations.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 reference suggests that Arcadia, sad, if not tragic in its ending, is the successor to the Greek works.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Horace Walpole </a:t>
            </a:r>
            <a:r>
              <a:rPr lang="en" sz="1800"/>
              <a:t>(pgs 23-24)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265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Horace Walpole(1717-1797)- English writer- most famous for </a:t>
            </a:r>
            <a:r>
              <a:rPr lang="en" i="1"/>
              <a:t>The Castle of Otranto</a:t>
            </a:r>
            <a:r>
              <a:rPr lang="en"/>
              <a:t>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/>
              <a:t>The Castle of Otranto </a:t>
            </a:r>
            <a:r>
              <a:rPr lang="en"/>
              <a:t>is considered to be the first gothic novel which became very popular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 had a dark twist to a love story with death and discovery, the supernatural playing a heavy role within the novel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reference to Arcadia, Lady Croom, who adamantly dislikes the work Mr. Noakes (the landscape architect) has done to her garden- she refers to it as dark and unruly in terms of the context of the novel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On-screen Show (16:9)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Economica</vt:lpstr>
      <vt:lpstr>luxe</vt:lpstr>
      <vt:lpstr>Arcadia: Literature</vt:lpstr>
      <vt:lpstr>Lord Byron (George Gordon Byron)</vt:lpstr>
      <vt:lpstr>Byron, Byron, Byron….why?</vt:lpstr>
      <vt:lpstr>Background</vt:lpstr>
      <vt:lpstr>Thomas Love Peacock</vt:lpstr>
      <vt:lpstr>Name Drops</vt:lpstr>
      <vt:lpstr>Virgil</vt:lpstr>
      <vt:lpstr>  Aeschylus, Sophocles, Euripedes</vt:lpstr>
      <vt:lpstr>Horace Walpole (pgs 23-24)</vt:lpstr>
      <vt:lpstr>Humphry Repton's “Red Books”</vt:lpstr>
      <vt:lpstr>Miscellaneous Fictional Works</vt:lpstr>
      <vt:lpstr>Couch of Eros</vt:lpstr>
      <vt:lpstr>Piccadilly Recreation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Arcadia: Literature</dc:title>
  <dc:creator>Kris</dc:creator>
  <cp:lastModifiedBy>Kris Tully</cp:lastModifiedBy>
  <cp:revision>1</cp:revision>
  <dcterms:modified xsi:type="dcterms:W3CDTF">2016-01-28T22:59:19Z</dcterms:modified>
</cp:coreProperties>
</file>